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86" r:id="rId3"/>
    <p:sldId id="287" r:id="rId4"/>
    <p:sldId id="290" r:id="rId5"/>
    <p:sldId id="288" r:id="rId6"/>
    <p:sldId id="289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4" r:id="rId20"/>
    <p:sldId id="258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5" d="100"/>
          <a:sy n="105" d="100"/>
        </p:scale>
        <p:origin x="-2352" y="-752"/>
      </p:cViewPr>
      <p:guideLst>
        <p:guide orient="horz" pos="389"/>
        <p:guide pos="32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printerSettings" Target="printerSettings/printerSettings1.bin"/><Relationship Id="rId23" Type="http://schemas.openxmlformats.org/officeDocument/2006/relationships/presProps" Target="presProps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2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9C112-4F0B-6E4C-9CE5-E4A410E18DF4}" type="datetimeFigureOut">
              <a:rPr lang="en-US" smtClean="0"/>
              <a:t>9/24/14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4868-3BF6-EE48-B8A2-C2D82B54A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691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9C112-4F0B-6E4C-9CE5-E4A410E18DF4}" type="datetimeFigureOut">
              <a:rPr lang="en-US" smtClean="0"/>
              <a:t>9/24/14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4868-3BF6-EE48-B8A2-C2D82B54A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254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9C112-4F0B-6E4C-9CE5-E4A410E18DF4}" type="datetimeFigureOut">
              <a:rPr lang="en-US" smtClean="0"/>
              <a:t>9/24/14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4868-3BF6-EE48-B8A2-C2D82B54A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125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9C112-4F0B-6E4C-9CE5-E4A410E18DF4}" type="datetimeFigureOut">
              <a:rPr lang="en-US" smtClean="0"/>
              <a:t>9/24/14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4868-3BF6-EE48-B8A2-C2D82B54A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414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9C112-4F0B-6E4C-9CE5-E4A410E18DF4}" type="datetimeFigureOut">
              <a:rPr lang="en-US" smtClean="0"/>
              <a:t>9/24/14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4868-3BF6-EE48-B8A2-C2D82B54A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838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9C112-4F0B-6E4C-9CE5-E4A410E18DF4}" type="datetimeFigureOut">
              <a:rPr lang="en-US" smtClean="0"/>
              <a:t>9/24/14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4868-3BF6-EE48-B8A2-C2D82B54A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769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9C112-4F0B-6E4C-9CE5-E4A410E18DF4}" type="datetimeFigureOut">
              <a:rPr lang="en-US" smtClean="0"/>
              <a:t>9/24/14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4868-3BF6-EE48-B8A2-C2D82B54A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53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9C112-4F0B-6E4C-9CE5-E4A410E18DF4}" type="datetimeFigureOut">
              <a:rPr lang="en-US" smtClean="0"/>
              <a:t>9/24/14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4868-3BF6-EE48-B8A2-C2D82B54A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238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9C112-4F0B-6E4C-9CE5-E4A410E18DF4}" type="datetimeFigureOut">
              <a:rPr lang="en-US" smtClean="0"/>
              <a:t>9/24/14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4868-3BF6-EE48-B8A2-C2D82B54A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495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9C112-4F0B-6E4C-9CE5-E4A410E18DF4}" type="datetimeFigureOut">
              <a:rPr lang="en-US" smtClean="0"/>
              <a:t>9/24/14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4868-3BF6-EE48-B8A2-C2D82B54A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219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9C112-4F0B-6E4C-9CE5-E4A410E18DF4}" type="datetimeFigureOut">
              <a:rPr lang="en-US" smtClean="0"/>
              <a:t>9/24/14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94868-3BF6-EE48-B8A2-C2D82B54A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462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69C112-4F0B-6E4C-9CE5-E4A410E18DF4}" type="datetimeFigureOut">
              <a:rPr lang="en-US" smtClean="0"/>
              <a:t>9/24/14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94868-3BF6-EE48-B8A2-C2D82B54AE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725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22.emf"/><Relationship Id="rId6" Type="http://schemas.openxmlformats.org/officeDocument/2006/relationships/image" Target="../media/image23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24.emf"/><Relationship Id="rId6" Type="http://schemas.openxmlformats.org/officeDocument/2006/relationships/image" Target="../media/image2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4" Type="http://schemas.openxmlformats.org/officeDocument/2006/relationships/image" Target="../media/image24.emf"/><Relationship Id="rId5" Type="http://schemas.openxmlformats.org/officeDocument/2006/relationships/image" Target="../media/image26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27.emf"/><Relationship Id="rId6" Type="http://schemas.openxmlformats.org/officeDocument/2006/relationships/image" Target="../media/image28.emf"/><Relationship Id="rId7" Type="http://schemas.openxmlformats.org/officeDocument/2006/relationships/image" Target="../media/image29.emf"/><Relationship Id="rId8" Type="http://schemas.openxmlformats.org/officeDocument/2006/relationships/image" Target="../media/image30.emf"/><Relationship Id="rId9" Type="http://schemas.openxmlformats.org/officeDocument/2006/relationships/image" Target="../media/image31.emf"/><Relationship Id="rId10" Type="http://schemas.openxmlformats.org/officeDocument/2006/relationships/image" Target="../media/image32.emf"/><Relationship Id="rId11" Type="http://schemas.openxmlformats.org/officeDocument/2006/relationships/image" Target="../media/image33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34.emf"/><Relationship Id="rId6" Type="http://schemas.openxmlformats.org/officeDocument/2006/relationships/hyperlink" Target="http://www.youtube.com/watch?v=W9HH4Vy2VBs" TargetMode="External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3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4.emf"/><Relationship Id="rId5" Type="http://schemas.openxmlformats.org/officeDocument/2006/relationships/image" Target="../media/image36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4.emf"/><Relationship Id="rId5" Type="http://schemas.openxmlformats.org/officeDocument/2006/relationships/image" Target="../media/image37.emf"/><Relationship Id="rId6" Type="http://schemas.openxmlformats.org/officeDocument/2006/relationships/image" Target="../media/image38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4.emf"/><Relationship Id="rId5" Type="http://schemas.openxmlformats.org/officeDocument/2006/relationships/image" Target="../media/image39.emf"/><Relationship Id="rId6" Type="http://schemas.openxmlformats.org/officeDocument/2006/relationships/image" Target="../media/image40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hyperlink" Target="http://www.youtube.com/watch?v=W9HH4Vy2VBs" TargetMode="External"/><Relationship Id="rId5" Type="http://schemas.openxmlformats.org/officeDocument/2006/relationships/hyperlink" Target="http://www.youtube.com/watch?v=kVX-WQvvIGY" TargetMode="External"/><Relationship Id="rId6" Type="http://schemas.openxmlformats.org/officeDocument/2006/relationships/image" Target="../media/image4.emf"/><Relationship Id="rId7" Type="http://schemas.openxmlformats.org/officeDocument/2006/relationships/image" Target="../media/image41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4.emf"/><Relationship Id="rId5" Type="http://schemas.openxmlformats.org/officeDocument/2006/relationships/image" Target="../media/image3.emf"/><Relationship Id="rId6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7.emf"/><Relationship Id="rId5" Type="http://schemas.openxmlformats.org/officeDocument/2006/relationships/image" Target="../media/image3.emf"/><Relationship Id="rId6" Type="http://schemas.openxmlformats.org/officeDocument/2006/relationships/image" Target="../media/image8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9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10.emf"/><Relationship Id="rId5" Type="http://schemas.openxmlformats.org/officeDocument/2006/relationships/image" Target="../media/image11.emf"/><Relationship Id="rId6" Type="http://schemas.openxmlformats.org/officeDocument/2006/relationships/image" Target="../media/image12.emf"/><Relationship Id="rId7" Type="http://schemas.openxmlformats.org/officeDocument/2006/relationships/image" Target="../media/image13.emf"/><Relationship Id="rId8" Type="http://schemas.openxmlformats.org/officeDocument/2006/relationships/image" Target="../media/image14.emf"/><Relationship Id="rId9" Type="http://schemas.openxmlformats.org/officeDocument/2006/relationships/image" Target="../media/image3.emf"/><Relationship Id="rId10" Type="http://schemas.openxmlformats.org/officeDocument/2006/relationships/image" Target="../media/image1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16.emf"/><Relationship Id="rId6" Type="http://schemas.openxmlformats.org/officeDocument/2006/relationships/image" Target="../media/image17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4" Type="http://schemas.openxmlformats.org/officeDocument/2006/relationships/image" Target="../media/image18.emf"/><Relationship Id="rId5" Type="http://schemas.openxmlformats.org/officeDocument/2006/relationships/image" Target="../media/image19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20.emf"/><Relationship Id="rId6" Type="http://schemas.openxmlformats.org/officeDocument/2006/relationships/image" Target="../media/image21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ITIATIVES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417" y="891116"/>
            <a:ext cx="2492037" cy="4593167"/>
          </a:xfrm>
          <a:prstGeom prst="rect">
            <a:avLst/>
          </a:prstGeom>
        </p:spPr>
      </p:pic>
      <p:pic>
        <p:nvPicPr>
          <p:cNvPr id="5" name="Picture 4" descr="MYS LOGO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650" y="1016000"/>
            <a:ext cx="3853045" cy="3029655"/>
          </a:xfrm>
          <a:prstGeom prst="rect">
            <a:avLst/>
          </a:prstGeom>
        </p:spPr>
      </p:pic>
      <p:pic>
        <p:nvPicPr>
          <p:cNvPr id="6" name="Picture 5" descr="RIYADA LOGO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818" y="4314117"/>
            <a:ext cx="3819877" cy="125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257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ITIATIVES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105" y="4686300"/>
            <a:ext cx="1002789" cy="1848278"/>
          </a:xfrm>
          <a:prstGeom prst="rect">
            <a:avLst/>
          </a:prstGeom>
        </p:spPr>
      </p:pic>
      <p:pic>
        <p:nvPicPr>
          <p:cNvPr id="11" name="Picture 10" descr="MYS LOGO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5456" y="736600"/>
            <a:ext cx="2711194" cy="21318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4686" y="774700"/>
            <a:ext cx="4241800" cy="86244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7018" y="2006600"/>
            <a:ext cx="4719468" cy="3753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4096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ITIATIVES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105" y="4686300"/>
            <a:ext cx="1002789" cy="1848278"/>
          </a:xfrm>
          <a:prstGeom prst="rect">
            <a:avLst/>
          </a:prstGeom>
        </p:spPr>
      </p:pic>
      <p:pic>
        <p:nvPicPr>
          <p:cNvPr id="11" name="Picture 10" descr="MYS LOGO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021" y="677863"/>
            <a:ext cx="2334079" cy="183528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0502" y="677863"/>
            <a:ext cx="4476750" cy="6411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650" y="1676883"/>
            <a:ext cx="5328013" cy="384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890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MYS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5810" y="585868"/>
            <a:ext cx="2570540" cy="202121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1888" y="513298"/>
            <a:ext cx="4476750" cy="6411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321" y="2964665"/>
            <a:ext cx="8774029" cy="3517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996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ITIATIVES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105" y="4686300"/>
            <a:ext cx="1002789" cy="1848278"/>
          </a:xfrm>
          <a:prstGeom prst="rect">
            <a:avLst/>
          </a:prstGeom>
        </p:spPr>
      </p:pic>
      <p:pic>
        <p:nvPicPr>
          <p:cNvPr id="11" name="Picture 10" descr="MYS LOGO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885" y="579358"/>
            <a:ext cx="2711194" cy="21318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204" y="482596"/>
            <a:ext cx="4793599" cy="74448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74257" y="1638297"/>
            <a:ext cx="2468034" cy="49360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88477" y="2350778"/>
            <a:ext cx="2053814" cy="54948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0296" y="3827755"/>
            <a:ext cx="7880023" cy="53707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83362" y="3095911"/>
            <a:ext cx="2795442" cy="54382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97224" y="4680224"/>
            <a:ext cx="3445067" cy="74182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00288" y="5761265"/>
            <a:ext cx="3478515" cy="7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9099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ITIATIVES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805" y="4686300"/>
            <a:ext cx="1002789" cy="1848278"/>
          </a:xfrm>
          <a:prstGeom prst="rect">
            <a:avLst/>
          </a:prstGeom>
        </p:spPr>
      </p:pic>
      <p:pic>
        <p:nvPicPr>
          <p:cNvPr id="3" name="Picture 2" descr="MYS LOGO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528" y="599926"/>
            <a:ext cx="3847193" cy="30250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1062" y="3905422"/>
            <a:ext cx="7350125" cy="410701"/>
          </a:xfrm>
          <a:prstGeom prst="rect">
            <a:avLst/>
          </a:prstGeom>
        </p:spPr>
      </p:pic>
      <p:sp>
        <p:nvSpPr>
          <p:cNvPr id="7" name="Rectangle 6">
            <a:hlinkClick r:id="rId6"/>
          </p:cNvPr>
          <p:cNvSpPr/>
          <p:nvPr/>
        </p:nvSpPr>
        <p:spPr>
          <a:xfrm>
            <a:off x="1995716" y="4501634"/>
            <a:ext cx="508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>
                <a:hlinkClick r:id="rId6"/>
              </a:rPr>
              <a:t>http://www.youtube.com/watch?v=W9HH4Vy2VBs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702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ITIATIVES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805" y="4686300"/>
            <a:ext cx="1002789" cy="1848278"/>
          </a:xfrm>
          <a:prstGeom prst="rect">
            <a:avLst/>
          </a:prstGeom>
        </p:spPr>
      </p:pic>
      <p:pic>
        <p:nvPicPr>
          <p:cNvPr id="3" name="Picture 2" descr="MYS LOGO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528" y="599926"/>
            <a:ext cx="3847193" cy="30250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4925" y="3975100"/>
            <a:ext cx="6502400" cy="71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1039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ITIATIVES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805" y="4686300"/>
            <a:ext cx="1002789" cy="1848278"/>
          </a:xfrm>
          <a:prstGeom prst="rect">
            <a:avLst/>
          </a:prstGeom>
        </p:spPr>
      </p:pic>
      <p:pic>
        <p:nvPicPr>
          <p:cNvPr id="5" name="Picture 4" descr="RIYADA LOGO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052" y="504116"/>
            <a:ext cx="4338864" cy="14301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236" y="2447472"/>
            <a:ext cx="6334579" cy="373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835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ITIATIVES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805" y="4686300"/>
            <a:ext cx="1002789" cy="1848278"/>
          </a:xfrm>
          <a:prstGeom prst="rect">
            <a:avLst/>
          </a:prstGeom>
        </p:spPr>
      </p:pic>
      <p:pic>
        <p:nvPicPr>
          <p:cNvPr id="5" name="Picture 4" descr="RIYADA LOGO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213" y="189977"/>
            <a:ext cx="3070499" cy="101206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2726" y="1310899"/>
            <a:ext cx="4338864" cy="4736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255" y="1982158"/>
            <a:ext cx="5587335" cy="458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335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ITIATIVES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805" y="4686300"/>
            <a:ext cx="1002789" cy="1848278"/>
          </a:xfrm>
          <a:prstGeom prst="rect">
            <a:avLst/>
          </a:prstGeom>
        </p:spPr>
      </p:pic>
      <p:pic>
        <p:nvPicPr>
          <p:cNvPr id="5" name="Picture 4" descr="RIYADA LOGO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695" y="471714"/>
            <a:ext cx="4037496" cy="133079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607" y="2050866"/>
            <a:ext cx="8051800" cy="571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5669" y="3267049"/>
            <a:ext cx="6110278" cy="3267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08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ITIATIVES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805" y="4686300"/>
            <a:ext cx="1002789" cy="1848278"/>
          </a:xfrm>
          <a:prstGeom prst="rect">
            <a:avLst/>
          </a:prstGeom>
        </p:spPr>
      </p:pic>
      <p:sp>
        <p:nvSpPr>
          <p:cNvPr id="7" name="Rectangle 6">
            <a:hlinkClick r:id="rId4"/>
          </p:cNvPr>
          <p:cNvSpPr/>
          <p:nvPr/>
        </p:nvSpPr>
        <p:spPr>
          <a:xfrm>
            <a:off x="1995716" y="4501634"/>
            <a:ext cx="508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 smtClean="0">
                <a:hlinkClick r:id="rId5"/>
              </a:rPr>
              <a:t>http://www.youtube.com/watch?v=kVX-WQvvIGY</a:t>
            </a:r>
            <a:endParaRPr lang="en-US" dirty="0"/>
          </a:p>
        </p:txBody>
      </p:sp>
      <p:pic>
        <p:nvPicPr>
          <p:cNvPr id="6" name="Picture 5" descr="RIYADA LOGO.e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644" y="921390"/>
            <a:ext cx="6488588" cy="213869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0921" y="3433171"/>
            <a:ext cx="6878033" cy="515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272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ITIATIVES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2805" y="4686300"/>
            <a:ext cx="1002789" cy="1848278"/>
          </a:xfrm>
          <a:prstGeom prst="rect">
            <a:avLst/>
          </a:prstGeom>
        </p:spPr>
      </p:pic>
      <p:pic>
        <p:nvPicPr>
          <p:cNvPr id="3" name="Picture 2" descr="MYS LOGO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250" y="599926"/>
            <a:ext cx="4114800" cy="323547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7100" y="3924300"/>
            <a:ext cx="7277100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844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ITIATIVES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75" y="3922133"/>
            <a:ext cx="1332338" cy="2455682"/>
          </a:xfrm>
          <a:prstGeom prst="rect">
            <a:avLst/>
          </a:prstGeom>
        </p:spPr>
      </p:pic>
      <p:pic>
        <p:nvPicPr>
          <p:cNvPr id="6" name="Picture 5" descr="RIYADA LOGO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860" y="687062"/>
            <a:ext cx="4459589" cy="1469921"/>
          </a:xfrm>
          <a:prstGeom prst="rect">
            <a:avLst/>
          </a:prstGeom>
        </p:spPr>
      </p:pic>
      <p:pic>
        <p:nvPicPr>
          <p:cNvPr id="7" name="Picture 6" descr="MYS LOGO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638683"/>
            <a:ext cx="3109178" cy="24447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1866" y="2769810"/>
            <a:ext cx="6550959" cy="3608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1870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ITIATIVES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105" y="4686300"/>
            <a:ext cx="1002789" cy="1848278"/>
          </a:xfrm>
          <a:prstGeom prst="rect">
            <a:avLst/>
          </a:prstGeom>
        </p:spPr>
      </p:pic>
      <p:pic>
        <p:nvPicPr>
          <p:cNvPr id="5" name="Picture 4" descr="MYS LOGO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122" y="552896"/>
            <a:ext cx="3641612" cy="28634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1182" y="606426"/>
            <a:ext cx="3533155" cy="5987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1152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ITIATIVES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105" y="4686300"/>
            <a:ext cx="1002789" cy="184827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647" y="1305427"/>
            <a:ext cx="5000639" cy="5275516"/>
          </a:xfrm>
          <a:prstGeom prst="rect">
            <a:avLst/>
          </a:prstGeom>
        </p:spPr>
      </p:pic>
      <p:pic>
        <p:nvPicPr>
          <p:cNvPr id="6" name="Picture 5" descr="MYS LOGO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570" y="577851"/>
            <a:ext cx="2613223" cy="20547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0892" y="552752"/>
            <a:ext cx="54483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5254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ITIATIVES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105" y="4686300"/>
            <a:ext cx="1002789" cy="1848278"/>
          </a:xfrm>
          <a:prstGeom prst="rect">
            <a:avLst/>
          </a:prstGeom>
        </p:spPr>
      </p:pic>
      <p:pic>
        <p:nvPicPr>
          <p:cNvPr id="6" name="Picture 5" descr="MYS LOGO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577850"/>
            <a:ext cx="2838194" cy="22316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300" y="636113"/>
            <a:ext cx="5154411" cy="5923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294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ITIATIVES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105" y="4686300"/>
            <a:ext cx="1002789" cy="18482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7871" y="2754234"/>
            <a:ext cx="3070628" cy="7177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0502" y="3772550"/>
            <a:ext cx="3147998" cy="68050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64252" y="4719551"/>
            <a:ext cx="3264247" cy="83950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59420" y="5770423"/>
            <a:ext cx="2969079" cy="8342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05172" y="1729163"/>
            <a:ext cx="2623328" cy="737189"/>
          </a:xfrm>
          <a:prstGeom prst="rect">
            <a:avLst/>
          </a:prstGeom>
        </p:spPr>
      </p:pic>
      <p:pic>
        <p:nvPicPr>
          <p:cNvPr id="11" name="Picture 10" descr="MYS LOGO.eps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652" y="577850"/>
            <a:ext cx="3001577" cy="236014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84644" y="529470"/>
            <a:ext cx="4043855" cy="716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94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ITIATIVES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105" y="4686300"/>
            <a:ext cx="1002789" cy="1848278"/>
          </a:xfrm>
          <a:prstGeom prst="rect">
            <a:avLst/>
          </a:prstGeom>
        </p:spPr>
      </p:pic>
      <p:pic>
        <p:nvPicPr>
          <p:cNvPr id="11" name="Picture 10" descr="MYS LOGO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287" y="577850"/>
            <a:ext cx="2657702" cy="20897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2975" y="561928"/>
            <a:ext cx="3320794" cy="4734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60788" y="1156449"/>
            <a:ext cx="3152981" cy="5466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2999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MYS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391" y="308429"/>
            <a:ext cx="2202543" cy="17318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10205" y="2243726"/>
            <a:ext cx="4456915" cy="60726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900" y="3226162"/>
            <a:ext cx="7448677" cy="3307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381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NITIATIVES LOGO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7105" y="4686300"/>
            <a:ext cx="1002789" cy="1848278"/>
          </a:xfrm>
          <a:prstGeom prst="rect">
            <a:avLst/>
          </a:prstGeom>
        </p:spPr>
      </p:pic>
      <p:pic>
        <p:nvPicPr>
          <p:cNvPr id="11" name="Picture 10" descr="MYS LOGO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716" y="626835"/>
            <a:ext cx="3109178" cy="24447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681" y="582990"/>
            <a:ext cx="4850457" cy="64832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30473" y="1671038"/>
            <a:ext cx="3844078" cy="4509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3813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24</Words>
  <Application>Microsoft Macintosh PowerPoint</Application>
  <PresentationFormat>On-screen Show (4:3)</PresentationFormat>
  <Paragraphs>2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Dominic Healey</dc:creator>
  <cp:lastModifiedBy>Dominic Healey</cp:lastModifiedBy>
  <cp:revision>43</cp:revision>
  <dcterms:created xsi:type="dcterms:W3CDTF">2014-09-23T15:14:38Z</dcterms:created>
  <dcterms:modified xsi:type="dcterms:W3CDTF">2014-09-23T21:50:46Z</dcterms:modified>
</cp:coreProperties>
</file>